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9" r:id="rId6"/>
    <p:sldId id="258" r:id="rId7"/>
    <p:sldId id="259" r:id="rId8"/>
    <p:sldId id="260" r:id="rId9"/>
    <p:sldId id="266" r:id="rId10"/>
    <p:sldId id="274" r:id="rId11"/>
    <p:sldId id="270" r:id="rId12"/>
    <p:sldId id="271" r:id="rId13"/>
    <p:sldId id="263" r:id="rId14"/>
    <p:sldId id="272" r:id="rId15"/>
    <p:sldId id="273" r:id="rId16"/>
    <p:sldId id="275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1" autoAdjust="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9A213-C674-4B77-93DA-74FEC801AAC0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4CBF3353-A2EA-4A57-B889-5837681F9F09}">
      <dgm:prSet phldrT="[Текст]"/>
      <dgm:spPr/>
      <dgm:t>
        <a:bodyPr/>
        <a:lstStyle/>
        <a:p>
          <a:r>
            <a:rPr lang="ru-RU" dirty="0" smtClean="0"/>
            <a:t>Шахматы</a:t>
          </a:r>
          <a:endParaRPr lang="ru-RU" dirty="0"/>
        </a:p>
      </dgm:t>
    </dgm:pt>
    <dgm:pt modelId="{CA1FF847-27AD-4405-9F93-C1B9E6DA28E6}" type="parTrans" cxnId="{782BE516-76DA-4F93-B929-F141CACCB7B6}">
      <dgm:prSet/>
      <dgm:spPr/>
      <dgm:t>
        <a:bodyPr/>
        <a:lstStyle/>
        <a:p>
          <a:endParaRPr lang="ru-RU"/>
        </a:p>
      </dgm:t>
    </dgm:pt>
    <dgm:pt modelId="{AE33D161-97E5-4891-952F-8DA4BD166DAB}" type="sibTrans" cxnId="{782BE516-76DA-4F93-B929-F141CACCB7B6}">
      <dgm:prSet/>
      <dgm:spPr/>
      <dgm:t>
        <a:bodyPr/>
        <a:lstStyle/>
        <a:p>
          <a:endParaRPr lang="ru-RU"/>
        </a:p>
      </dgm:t>
    </dgm:pt>
    <dgm:pt modelId="{C220A516-27EA-4669-ADDC-75D0C2B62315}">
      <dgm:prSet phldrT="[Текст]"/>
      <dgm:spPr/>
      <dgm:t>
        <a:bodyPr/>
        <a:lstStyle/>
        <a:p>
          <a:r>
            <a:rPr lang="ru-RU" dirty="0" smtClean="0"/>
            <a:t>Волейбол</a:t>
          </a:r>
          <a:endParaRPr lang="ru-RU" dirty="0"/>
        </a:p>
      </dgm:t>
    </dgm:pt>
    <dgm:pt modelId="{F7631AFA-27F2-4984-8886-3CBB8F9FA35D}" type="parTrans" cxnId="{D42BB141-5B5D-46BA-A230-E2025D833C61}">
      <dgm:prSet/>
      <dgm:spPr/>
      <dgm:t>
        <a:bodyPr/>
        <a:lstStyle/>
        <a:p>
          <a:endParaRPr lang="ru-RU"/>
        </a:p>
      </dgm:t>
    </dgm:pt>
    <dgm:pt modelId="{70574F7B-0CD9-46D5-B424-A9E0D4D98CEA}" type="sibTrans" cxnId="{D42BB141-5B5D-46BA-A230-E2025D833C61}">
      <dgm:prSet/>
      <dgm:spPr/>
      <dgm:t>
        <a:bodyPr/>
        <a:lstStyle/>
        <a:p>
          <a:endParaRPr lang="ru-RU"/>
        </a:p>
      </dgm:t>
    </dgm:pt>
    <dgm:pt modelId="{EDA78F11-6814-40E4-8990-78E6E4861E89}">
      <dgm:prSet phldrT="[Текст]"/>
      <dgm:spPr/>
      <dgm:t>
        <a:bodyPr/>
        <a:lstStyle/>
        <a:p>
          <a:r>
            <a:rPr lang="ru-RU" dirty="0" smtClean="0"/>
            <a:t>Оригами</a:t>
          </a:r>
          <a:endParaRPr lang="ru-RU" dirty="0"/>
        </a:p>
      </dgm:t>
    </dgm:pt>
    <dgm:pt modelId="{3B7968D8-0096-437C-93BC-5D2F0E93C254}" type="parTrans" cxnId="{6DA68D43-B8EA-4E98-BD93-FC582CB13877}">
      <dgm:prSet/>
      <dgm:spPr/>
      <dgm:t>
        <a:bodyPr/>
        <a:lstStyle/>
        <a:p>
          <a:endParaRPr lang="ru-RU"/>
        </a:p>
      </dgm:t>
    </dgm:pt>
    <dgm:pt modelId="{903AAFE6-AE74-4109-96E9-1A12D0F2502E}" type="sibTrans" cxnId="{6DA68D43-B8EA-4E98-BD93-FC582CB13877}">
      <dgm:prSet/>
      <dgm:spPr/>
      <dgm:t>
        <a:bodyPr/>
        <a:lstStyle/>
        <a:p>
          <a:endParaRPr lang="ru-RU"/>
        </a:p>
      </dgm:t>
    </dgm:pt>
    <dgm:pt modelId="{DB519764-F9B6-4067-B32E-01751F53A3B3}">
      <dgm:prSet phldrT="[Текст]"/>
      <dgm:spPr/>
      <dgm:t>
        <a:bodyPr/>
        <a:lstStyle/>
        <a:p>
          <a:r>
            <a:rPr lang="ru-RU" dirty="0" smtClean="0"/>
            <a:t>Робототехника</a:t>
          </a:r>
          <a:endParaRPr lang="ru-RU" dirty="0"/>
        </a:p>
      </dgm:t>
    </dgm:pt>
    <dgm:pt modelId="{20571F89-89DD-4CEC-914C-E6E24FEECC7B}" type="parTrans" cxnId="{C36BE70A-DA73-4764-80E4-A47BB1E23858}">
      <dgm:prSet/>
      <dgm:spPr/>
      <dgm:t>
        <a:bodyPr/>
        <a:lstStyle/>
        <a:p>
          <a:endParaRPr lang="ru-RU"/>
        </a:p>
      </dgm:t>
    </dgm:pt>
    <dgm:pt modelId="{89AF128F-B392-4C42-992A-FA4CFB98F882}" type="sibTrans" cxnId="{C36BE70A-DA73-4764-80E4-A47BB1E23858}">
      <dgm:prSet/>
      <dgm:spPr/>
      <dgm:t>
        <a:bodyPr/>
        <a:lstStyle/>
        <a:p>
          <a:endParaRPr lang="ru-RU"/>
        </a:p>
      </dgm:t>
    </dgm:pt>
    <dgm:pt modelId="{62DC816F-31AA-4832-81D1-9BF7A7A28F8C}">
      <dgm:prSet phldrT="[Текст]"/>
      <dgm:spPr/>
      <dgm:t>
        <a:bodyPr/>
        <a:lstStyle/>
        <a:p>
          <a:r>
            <a:rPr lang="ru-RU" dirty="0" smtClean="0"/>
            <a:t>Хореография</a:t>
          </a:r>
          <a:endParaRPr lang="ru-RU" dirty="0"/>
        </a:p>
      </dgm:t>
    </dgm:pt>
    <dgm:pt modelId="{4AAB66E8-8D9E-47F0-9765-8CA15B54B56A}" type="parTrans" cxnId="{2AAAB707-0541-40A9-90B7-E03968D199E4}">
      <dgm:prSet/>
      <dgm:spPr/>
      <dgm:t>
        <a:bodyPr/>
        <a:lstStyle/>
        <a:p>
          <a:endParaRPr lang="ru-RU"/>
        </a:p>
      </dgm:t>
    </dgm:pt>
    <dgm:pt modelId="{BB755884-F8DE-4607-99F1-4B4D6BFAACAA}" type="sibTrans" cxnId="{2AAAB707-0541-40A9-90B7-E03968D199E4}">
      <dgm:prSet/>
      <dgm:spPr/>
      <dgm:t>
        <a:bodyPr/>
        <a:lstStyle/>
        <a:p>
          <a:endParaRPr lang="ru-RU"/>
        </a:p>
      </dgm:t>
    </dgm:pt>
    <dgm:pt modelId="{1FE14DEE-50BE-45FE-9255-A847E8827E6D}">
      <dgm:prSet phldrT="[Текст]"/>
      <dgm:spPr/>
      <dgm:t>
        <a:bodyPr/>
        <a:lstStyle/>
        <a:p>
          <a:r>
            <a:rPr lang="ru-RU" dirty="0" smtClean="0"/>
            <a:t>Интеллект </a:t>
          </a:r>
          <a:endParaRPr lang="ru-RU" dirty="0"/>
        </a:p>
      </dgm:t>
    </dgm:pt>
    <dgm:pt modelId="{479A898E-59D7-4C16-8BDD-09BAA2E72BD6}" type="parTrans" cxnId="{7EF8F518-8096-4692-B22B-05B24F7F9968}">
      <dgm:prSet/>
      <dgm:spPr/>
      <dgm:t>
        <a:bodyPr/>
        <a:lstStyle/>
        <a:p>
          <a:endParaRPr lang="ru-RU"/>
        </a:p>
      </dgm:t>
    </dgm:pt>
    <dgm:pt modelId="{1A2F1EC1-30AC-4E7A-B968-3F462FB2E9D0}" type="sibTrans" cxnId="{7EF8F518-8096-4692-B22B-05B24F7F9968}">
      <dgm:prSet/>
      <dgm:spPr/>
      <dgm:t>
        <a:bodyPr/>
        <a:lstStyle/>
        <a:p>
          <a:endParaRPr lang="ru-RU"/>
        </a:p>
      </dgm:t>
    </dgm:pt>
    <dgm:pt modelId="{C93E8DB0-5BA8-4883-9C81-7B6907EDBB9A}">
      <dgm:prSet phldrT="[Текст]"/>
      <dgm:spPr/>
      <dgm:t>
        <a:bodyPr/>
        <a:lstStyle/>
        <a:p>
          <a:r>
            <a:rPr lang="ru-RU" dirty="0" err="1" smtClean="0"/>
            <a:t>Бисероплетение</a:t>
          </a:r>
          <a:endParaRPr lang="ru-RU" dirty="0"/>
        </a:p>
      </dgm:t>
    </dgm:pt>
    <dgm:pt modelId="{77E1C429-5E05-44E4-BEFB-D0318DDFB109}" type="parTrans" cxnId="{D75FC49F-C1DE-4623-8CEF-6E5986D18201}">
      <dgm:prSet/>
      <dgm:spPr/>
      <dgm:t>
        <a:bodyPr/>
        <a:lstStyle/>
        <a:p>
          <a:endParaRPr lang="ru-RU"/>
        </a:p>
      </dgm:t>
    </dgm:pt>
    <dgm:pt modelId="{42D3F01D-1004-4D56-8008-1A88AC6F2E34}" type="sibTrans" cxnId="{D75FC49F-C1DE-4623-8CEF-6E5986D18201}">
      <dgm:prSet/>
      <dgm:spPr/>
      <dgm:t>
        <a:bodyPr/>
        <a:lstStyle/>
        <a:p>
          <a:endParaRPr lang="ru-RU"/>
        </a:p>
      </dgm:t>
    </dgm:pt>
    <dgm:pt modelId="{E2E94ABE-82DA-4CC1-96AE-1F313309437B}">
      <dgm:prSet phldrT="[Текст]"/>
      <dgm:spPr/>
      <dgm:t>
        <a:bodyPr/>
        <a:lstStyle/>
        <a:p>
          <a:r>
            <a:rPr lang="ru-RU" dirty="0" smtClean="0"/>
            <a:t>Баскетбол</a:t>
          </a:r>
          <a:endParaRPr lang="ru-RU" dirty="0"/>
        </a:p>
      </dgm:t>
    </dgm:pt>
    <dgm:pt modelId="{EB2441A8-4A56-429A-BBAA-D31F2B063BBB}" type="sibTrans" cxnId="{603BF40A-E37F-4584-BAB3-113BBFCD9B9D}">
      <dgm:prSet/>
      <dgm:spPr/>
      <dgm:t>
        <a:bodyPr/>
        <a:lstStyle/>
        <a:p>
          <a:endParaRPr lang="ru-RU"/>
        </a:p>
      </dgm:t>
    </dgm:pt>
    <dgm:pt modelId="{0CFBDB7C-5EE8-40CA-B1ED-3836F640B07F}" type="parTrans" cxnId="{603BF40A-E37F-4584-BAB3-113BBFCD9B9D}">
      <dgm:prSet/>
      <dgm:spPr/>
      <dgm:t>
        <a:bodyPr/>
        <a:lstStyle/>
        <a:p>
          <a:endParaRPr lang="ru-RU"/>
        </a:p>
      </dgm:t>
    </dgm:pt>
    <dgm:pt modelId="{B49EDF8A-0BB1-438B-A7E3-3EE7CA0E2E9A}">
      <dgm:prSet/>
      <dgm:spPr/>
      <dgm:t>
        <a:bodyPr/>
        <a:lstStyle/>
        <a:p>
          <a:r>
            <a:rPr lang="ru-RU" dirty="0" smtClean="0"/>
            <a:t>Театральная студия </a:t>
          </a:r>
          <a:endParaRPr lang="ru-RU" dirty="0"/>
        </a:p>
      </dgm:t>
    </dgm:pt>
    <dgm:pt modelId="{BE8AB871-6184-426A-AB88-D030D20235FA}" type="parTrans" cxnId="{D3DADCEE-7DBB-4157-ACFE-E2638E5DC3A4}">
      <dgm:prSet/>
      <dgm:spPr/>
      <dgm:t>
        <a:bodyPr/>
        <a:lstStyle/>
        <a:p>
          <a:endParaRPr lang="ru-RU"/>
        </a:p>
      </dgm:t>
    </dgm:pt>
    <dgm:pt modelId="{4C0E3AAD-CAC6-4BD2-893D-0C3D51C1D650}" type="sibTrans" cxnId="{D3DADCEE-7DBB-4157-ACFE-E2638E5DC3A4}">
      <dgm:prSet/>
      <dgm:spPr/>
      <dgm:t>
        <a:bodyPr/>
        <a:lstStyle/>
        <a:p>
          <a:endParaRPr lang="ru-RU"/>
        </a:p>
      </dgm:t>
    </dgm:pt>
    <dgm:pt modelId="{37AA22F9-175E-4274-85EC-5571BB105E74}">
      <dgm:prSet/>
      <dgm:spPr/>
      <dgm:t>
        <a:bodyPr/>
        <a:lstStyle/>
        <a:p>
          <a:r>
            <a:rPr lang="ru-RU" dirty="0" smtClean="0"/>
            <a:t>Вокальная студия</a:t>
          </a:r>
          <a:endParaRPr lang="ru-RU" dirty="0"/>
        </a:p>
      </dgm:t>
    </dgm:pt>
    <dgm:pt modelId="{33107161-318F-4B31-8E4B-CDF072F676EE}" type="parTrans" cxnId="{187D9126-08CE-462D-AB44-0B4F9B4937A3}">
      <dgm:prSet/>
      <dgm:spPr/>
      <dgm:t>
        <a:bodyPr/>
        <a:lstStyle/>
        <a:p>
          <a:endParaRPr lang="ru-RU"/>
        </a:p>
      </dgm:t>
    </dgm:pt>
    <dgm:pt modelId="{FC4CFDE3-D45A-471E-8433-D883E2C8333C}" type="sibTrans" cxnId="{187D9126-08CE-462D-AB44-0B4F9B4937A3}">
      <dgm:prSet/>
      <dgm:spPr/>
      <dgm:t>
        <a:bodyPr/>
        <a:lstStyle/>
        <a:p>
          <a:endParaRPr lang="ru-RU"/>
        </a:p>
      </dgm:t>
    </dgm:pt>
    <dgm:pt modelId="{1772F6CA-BF81-4AF9-AED7-825977FE15E2}" type="pres">
      <dgm:prSet presAssocID="{85B9A213-C674-4B77-93DA-74FEC801AAC0}" presName="linearFlow" presStyleCnt="0">
        <dgm:presLayoutVars>
          <dgm:dir/>
          <dgm:resizeHandles val="exact"/>
        </dgm:presLayoutVars>
      </dgm:prSet>
      <dgm:spPr/>
    </dgm:pt>
    <dgm:pt modelId="{38C30686-9C62-438F-82B3-AFF27666EBEA}" type="pres">
      <dgm:prSet presAssocID="{4CBF3353-A2EA-4A57-B889-5837681F9F09}" presName="composite" presStyleCnt="0"/>
      <dgm:spPr/>
    </dgm:pt>
    <dgm:pt modelId="{3B7DFFD8-389A-4AEC-A2EE-3EC5D613518B}" type="pres">
      <dgm:prSet presAssocID="{4CBF3353-A2EA-4A57-B889-5837681F9F09}" presName="imgShp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5A2AAA-AC5D-4971-9AD2-0C11BFFB66AD}" type="pres">
      <dgm:prSet presAssocID="{4CBF3353-A2EA-4A57-B889-5837681F9F09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BDC5D-3918-4224-8B55-3152CA8C6C31}" type="pres">
      <dgm:prSet presAssocID="{AE33D161-97E5-4891-952F-8DA4BD166DAB}" presName="spacing" presStyleCnt="0"/>
      <dgm:spPr/>
    </dgm:pt>
    <dgm:pt modelId="{500ACCC7-20E6-43A5-8CA4-0ACE7D9902E4}" type="pres">
      <dgm:prSet presAssocID="{B49EDF8A-0BB1-438B-A7E3-3EE7CA0E2E9A}" presName="composite" presStyleCnt="0"/>
      <dgm:spPr/>
    </dgm:pt>
    <dgm:pt modelId="{AA8A9798-87E7-44B5-9F69-C3F63DD3F189}" type="pres">
      <dgm:prSet presAssocID="{B49EDF8A-0BB1-438B-A7E3-3EE7CA0E2E9A}" presName="imgShp" presStyleLbl="fgImgPlace1" presStyleIdx="1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4834568-F09D-4091-B890-0CB2E798FB48}" type="pres">
      <dgm:prSet presAssocID="{B49EDF8A-0BB1-438B-A7E3-3EE7CA0E2E9A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DEAFA-21C6-453C-935F-9447677D8388}" type="pres">
      <dgm:prSet presAssocID="{4C0E3AAD-CAC6-4BD2-893D-0C3D51C1D650}" presName="spacing" presStyleCnt="0"/>
      <dgm:spPr/>
    </dgm:pt>
    <dgm:pt modelId="{28AE860B-B811-4343-9A04-BFA63FDACF14}" type="pres">
      <dgm:prSet presAssocID="{37AA22F9-175E-4274-85EC-5571BB105E74}" presName="composite" presStyleCnt="0"/>
      <dgm:spPr/>
    </dgm:pt>
    <dgm:pt modelId="{6EF04235-1CF8-4471-AA23-6FFE8020628E}" type="pres">
      <dgm:prSet presAssocID="{37AA22F9-175E-4274-85EC-5571BB105E74}" presName="imgShp" presStyleLbl="fgImgPlace1" presStyleIdx="2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975613-3F1F-47CF-A8B2-BF8F7243F4E0}" type="pres">
      <dgm:prSet presAssocID="{37AA22F9-175E-4274-85EC-5571BB105E74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EC6F6-0E16-4ECD-96CA-90558C60B7A3}" type="pres">
      <dgm:prSet presAssocID="{FC4CFDE3-D45A-471E-8433-D883E2C8333C}" presName="spacing" presStyleCnt="0"/>
      <dgm:spPr/>
    </dgm:pt>
    <dgm:pt modelId="{8BDA73BB-8596-495F-A3B3-4DFB8F789A54}" type="pres">
      <dgm:prSet presAssocID="{EDA78F11-6814-40E4-8990-78E6E4861E89}" presName="composite" presStyleCnt="0"/>
      <dgm:spPr/>
    </dgm:pt>
    <dgm:pt modelId="{2D0537EF-D936-4529-B08C-8BA5FE03A954}" type="pres">
      <dgm:prSet presAssocID="{EDA78F11-6814-40E4-8990-78E6E4861E89}" presName="imgShp" presStyleLbl="fgImgPlace1" presStyleIdx="3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7BAF1C-1377-4A71-89BF-1B2A1D5B3AD0}" type="pres">
      <dgm:prSet presAssocID="{EDA78F11-6814-40E4-8990-78E6E4861E89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5AE67-43C7-4956-9E6E-F6B6036F67CD}" type="pres">
      <dgm:prSet presAssocID="{903AAFE6-AE74-4109-96E9-1A12D0F2502E}" presName="spacing" presStyleCnt="0"/>
      <dgm:spPr/>
    </dgm:pt>
    <dgm:pt modelId="{0B37B93E-45D4-45F3-8395-AEBF7840A8B0}" type="pres">
      <dgm:prSet presAssocID="{DB519764-F9B6-4067-B32E-01751F53A3B3}" presName="composite" presStyleCnt="0"/>
      <dgm:spPr/>
    </dgm:pt>
    <dgm:pt modelId="{E895A9C5-102C-47B8-A67D-3DFA75B0BBDC}" type="pres">
      <dgm:prSet presAssocID="{DB519764-F9B6-4067-B32E-01751F53A3B3}" presName="imgShp" presStyleLbl="fgImgPlace1" presStyleIdx="4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63174DE-ECBB-44EC-99C9-6D3CB52CC366}" type="pres">
      <dgm:prSet presAssocID="{DB519764-F9B6-4067-B32E-01751F53A3B3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2A14F-5BAF-4693-9E40-0658F7D05000}" type="pres">
      <dgm:prSet presAssocID="{89AF128F-B392-4C42-992A-FA4CFB98F882}" presName="spacing" presStyleCnt="0"/>
      <dgm:spPr/>
    </dgm:pt>
    <dgm:pt modelId="{EBC82E41-AF36-4550-9817-DB86D177AE4A}" type="pres">
      <dgm:prSet presAssocID="{62DC816F-31AA-4832-81D1-9BF7A7A28F8C}" presName="composite" presStyleCnt="0"/>
      <dgm:spPr/>
    </dgm:pt>
    <dgm:pt modelId="{299F9A6F-605F-4494-B5A0-80EE8B611FF8}" type="pres">
      <dgm:prSet presAssocID="{62DC816F-31AA-4832-81D1-9BF7A7A28F8C}" presName="imgShp" presStyleLbl="fgImgPlace1" presStyleIdx="5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76CC9E-A171-4A6F-B062-482C09E0EF6C}" type="pres">
      <dgm:prSet presAssocID="{62DC816F-31AA-4832-81D1-9BF7A7A28F8C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DBEA7-D68E-49D5-96EF-A739CF08D510}" type="pres">
      <dgm:prSet presAssocID="{BB755884-F8DE-4607-99F1-4B4D6BFAACAA}" presName="spacing" presStyleCnt="0"/>
      <dgm:spPr/>
    </dgm:pt>
    <dgm:pt modelId="{E88BC2B1-9616-4B33-8B5D-EC542C635BFB}" type="pres">
      <dgm:prSet presAssocID="{1FE14DEE-50BE-45FE-9255-A847E8827E6D}" presName="composite" presStyleCnt="0"/>
      <dgm:spPr/>
    </dgm:pt>
    <dgm:pt modelId="{A755C0C8-2146-429A-8DA3-F9C0F27DF5B5}" type="pres">
      <dgm:prSet presAssocID="{1FE14DEE-50BE-45FE-9255-A847E8827E6D}" presName="imgShp" presStyleLbl="fgImgPlace1" presStyleIdx="6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D2E143-2F56-4CEA-BC34-F9F367432AC4}" type="pres">
      <dgm:prSet presAssocID="{1FE14DEE-50BE-45FE-9255-A847E8827E6D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45AAE-CCAA-40EF-971C-C4A614D9C739}" type="pres">
      <dgm:prSet presAssocID="{1A2F1EC1-30AC-4E7A-B968-3F462FB2E9D0}" presName="spacing" presStyleCnt="0"/>
      <dgm:spPr/>
    </dgm:pt>
    <dgm:pt modelId="{BE981C51-309D-4258-81EA-CD7662E0F29B}" type="pres">
      <dgm:prSet presAssocID="{C93E8DB0-5BA8-4883-9C81-7B6907EDBB9A}" presName="composite" presStyleCnt="0"/>
      <dgm:spPr/>
    </dgm:pt>
    <dgm:pt modelId="{268ADAEF-A08F-4A08-93D8-8E95A3972A44}" type="pres">
      <dgm:prSet presAssocID="{C93E8DB0-5BA8-4883-9C81-7B6907EDBB9A}" presName="imgShp" presStyleLbl="fgImgPlace1" presStyleIdx="7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AF6319-5AC1-4175-8218-5932FA042B47}" type="pres">
      <dgm:prSet presAssocID="{C93E8DB0-5BA8-4883-9C81-7B6907EDBB9A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D54F7-695C-4819-B4CF-20718C461269}" type="pres">
      <dgm:prSet presAssocID="{42D3F01D-1004-4D56-8008-1A88AC6F2E34}" presName="spacing" presStyleCnt="0"/>
      <dgm:spPr/>
    </dgm:pt>
    <dgm:pt modelId="{C3DDF508-BC0E-4A23-ABA9-B368FC25290A}" type="pres">
      <dgm:prSet presAssocID="{C220A516-27EA-4669-ADDC-75D0C2B62315}" presName="composite" presStyleCnt="0"/>
      <dgm:spPr/>
    </dgm:pt>
    <dgm:pt modelId="{2E01E34E-08A8-41EC-9415-52AB16861937}" type="pres">
      <dgm:prSet presAssocID="{C220A516-27EA-4669-ADDC-75D0C2B62315}" presName="imgShp" presStyleLbl="fgImgPlace1" presStyleIdx="8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FE008FD-90FC-47BC-9606-DCC1CE2BC9C2}" type="pres">
      <dgm:prSet presAssocID="{C220A516-27EA-4669-ADDC-75D0C2B62315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C12AA-C2C5-423B-A6D4-ED7F64DECD96}" type="pres">
      <dgm:prSet presAssocID="{70574F7B-0CD9-46D5-B424-A9E0D4D98CEA}" presName="spacing" presStyleCnt="0"/>
      <dgm:spPr/>
    </dgm:pt>
    <dgm:pt modelId="{04A31879-5D2A-463C-AB10-D39448302C57}" type="pres">
      <dgm:prSet presAssocID="{E2E94ABE-82DA-4CC1-96AE-1F313309437B}" presName="composite" presStyleCnt="0"/>
      <dgm:spPr/>
    </dgm:pt>
    <dgm:pt modelId="{067D1009-2AC4-4071-8DA5-45D316B9A42F}" type="pres">
      <dgm:prSet presAssocID="{E2E94ABE-82DA-4CC1-96AE-1F313309437B}" presName="imgShp" presStyleLbl="fgImgPlace1" presStyleIdx="9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B085E65-F8A7-4DCB-8895-8541764AE6FE}" type="pres">
      <dgm:prSet presAssocID="{E2E94ABE-82DA-4CC1-96AE-1F313309437B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FC49F-C1DE-4623-8CEF-6E5986D18201}" srcId="{85B9A213-C674-4B77-93DA-74FEC801AAC0}" destId="{C93E8DB0-5BA8-4883-9C81-7B6907EDBB9A}" srcOrd="7" destOrd="0" parTransId="{77E1C429-5E05-44E4-BEFB-D0318DDFB109}" sibTransId="{42D3F01D-1004-4D56-8008-1A88AC6F2E34}"/>
    <dgm:cxn modelId="{603BF40A-E37F-4584-BAB3-113BBFCD9B9D}" srcId="{85B9A213-C674-4B77-93DA-74FEC801AAC0}" destId="{E2E94ABE-82DA-4CC1-96AE-1F313309437B}" srcOrd="9" destOrd="0" parTransId="{0CFBDB7C-5EE8-40CA-B1ED-3836F640B07F}" sibTransId="{EB2441A8-4A56-429A-BBAA-D31F2B063BBB}"/>
    <dgm:cxn modelId="{BFA2BE16-C620-4C08-BD7B-80AE3670503E}" type="presOf" srcId="{62DC816F-31AA-4832-81D1-9BF7A7A28F8C}" destId="{5476CC9E-A171-4A6F-B062-482C09E0EF6C}" srcOrd="0" destOrd="0" presId="urn:microsoft.com/office/officeart/2005/8/layout/vList3"/>
    <dgm:cxn modelId="{D42BB141-5B5D-46BA-A230-E2025D833C61}" srcId="{85B9A213-C674-4B77-93DA-74FEC801AAC0}" destId="{C220A516-27EA-4669-ADDC-75D0C2B62315}" srcOrd="8" destOrd="0" parTransId="{F7631AFA-27F2-4984-8886-3CBB8F9FA35D}" sibTransId="{70574F7B-0CD9-46D5-B424-A9E0D4D98CEA}"/>
    <dgm:cxn modelId="{3EB0DB83-D12C-4E3E-A62C-B8158403692E}" type="presOf" srcId="{E2E94ABE-82DA-4CC1-96AE-1F313309437B}" destId="{0B085E65-F8A7-4DCB-8895-8541764AE6FE}" srcOrd="0" destOrd="0" presId="urn:microsoft.com/office/officeart/2005/8/layout/vList3"/>
    <dgm:cxn modelId="{D3DADCEE-7DBB-4157-ACFE-E2638E5DC3A4}" srcId="{85B9A213-C674-4B77-93DA-74FEC801AAC0}" destId="{B49EDF8A-0BB1-438B-A7E3-3EE7CA0E2E9A}" srcOrd="1" destOrd="0" parTransId="{BE8AB871-6184-426A-AB88-D030D20235FA}" sibTransId="{4C0E3AAD-CAC6-4BD2-893D-0C3D51C1D650}"/>
    <dgm:cxn modelId="{CAEFB7F2-962A-4479-9651-F4D656404481}" type="presOf" srcId="{B49EDF8A-0BB1-438B-A7E3-3EE7CA0E2E9A}" destId="{24834568-F09D-4091-B890-0CB2E798FB48}" srcOrd="0" destOrd="0" presId="urn:microsoft.com/office/officeart/2005/8/layout/vList3"/>
    <dgm:cxn modelId="{782BE516-76DA-4F93-B929-F141CACCB7B6}" srcId="{85B9A213-C674-4B77-93DA-74FEC801AAC0}" destId="{4CBF3353-A2EA-4A57-B889-5837681F9F09}" srcOrd="0" destOrd="0" parTransId="{CA1FF847-27AD-4405-9F93-C1B9E6DA28E6}" sibTransId="{AE33D161-97E5-4891-952F-8DA4BD166DAB}"/>
    <dgm:cxn modelId="{D1D04BCD-46F0-47A6-9CD9-98E6445B3CF4}" type="presOf" srcId="{37AA22F9-175E-4274-85EC-5571BB105E74}" destId="{8B975613-3F1F-47CF-A8B2-BF8F7243F4E0}" srcOrd="0" destOrd="0" presId="urn:microsoft.com/office/officeart/2005/8/layout/vList3"/>
    <dgm:cxn modelId="{CCE90025-ACFA-4132-81E0-C9CE50976102}" type="presOf" srcId="{1FE14DEE-50BE-45FE-9255-A847E8827E6D}" destId="{46D2E143-2F56-4CEA-BC34-F9F367432AC4}" srcOrd="0" destOrd="0" presId="urn:microsoft.com/office/officeart/2005/8/layout/vList3"/>
    <dgm:cxn modelId="{6DA68D43-B8EA-4E98-BD93-FC582CB13877}" srcId="{85B9A213-C674-4B77-93DA-74FEC801AAC0}" destId="{EDA78F11-6814-40E4-8990-78E6E4861E89}" srcOrd="3" destOrd="0" parTransId="{3B7968D8-0096-437C-93BC-5D2F0E93C254}" sibTransId="{903AAFE6-AE74-4109-96E9-1A12D0F2502E}"/>
    <dgm:cxn modelId="{64354539-6848-4D3A-818B-0AAC3F3AA5CA}" type="presOf" srcId="{C93E8DB0-5BA8-4883-9C81-7B6907EDBB9A}" destId="{75AF6319-5AC1-4175-8218-5932FA042B47}" srcOrd="0" destOrd="0" presId="urn:microsoft.com/office/officeart/2005/8/layout/vList3"/>
    <dgm:cxn modelId="{EFC338A9-EDCC-4094-9F67-A71DCB2C2464}" type="presOf" srcId="{85B9A213-C674-4B77-93DA-74FEC801AAC0}" destId="{1772F6CA-BF81-4AF9-AED7-825977FE15E2}" srcOrd="0" destOrd="0" presId="urn:microsoft.com/office/officeart/2005/8/layout/vList3"/>
    <dgm:cxn modelId="{7EF8F518-8096-4692-B22B-05B24F7F9968}" srcId="{85B9A213-C674-4B77-93DA-74FEC801AAC0}" destId="{1FE14DEE-50BE-45FE-9255-A847E8827E6D}" srcOrd="6" destOrd="0" parTransId="{479A898E-59D7-4C16-8BDD-09BAA2E72BD6}" sibTransId="{1A2F1EC1-30AC-4E7A-B968-3F462FB2E9D0}"/>
    <dgm:cxn modelId="{2AAAB707-0541-40A9-90B7-E03968D199E4}" srcId="{85B9A213-C674-4B77-93DA-74FEC801AAC0}" destId="{62DC816F-31AA-4832-81D1-9BF7A7A28F8C}" srcOrd="5" destOrd="0" parTransId="{4AAB66E8-8D9E-47F0-9765-8CA15B54B56A}" sibTransId="{BB755884-F8DE-4607-99F1-4B4D6BFAACAA}"/>
    <dgm:cxn modelId="{B076DFA8-B30E-47E0-85E1-D31C2BEF299D}" type="presOf" srcId="{4CBF3353-A2EA-4A57-B889-5837681F9F09}" destId="{355A2AAA-AC5D-4971-9AD2-0C11BFFB66AD}" srcOrd="0" destOrd="0" presId="urn:microsoft.com/office/officeart/2005/8/layout/vList3"/>
    <dgm:cxn modelId="{C976D946-B850-4423-A236-1601BAA758CB}" type="presOf" srcId="{EDA78F11-6814-40E4-8990-78E6E4861E89}" destId="{B57BAF1C-1377-4A71-89BF-1B2A1D5B3AD0}" srcOrd="0" destOrd="0" presId="urn:microsoft.com/office/officeart/2005/8/layout/vList3"/>
    <dgm:cxn modelId="{E2F8B8EB-14E8-4C8F-B2E6-DE70FB7A61F2}" type="presOf" srcId="{C220A516-27EA-4669-ADDC-75D0C2B62315}" destId="{0FE008FD-90FC-47BC-9606-DCC1CE2BC9C2}" srcOrd="0" destOrd="0" presId="urn:microsoft.com/office/officeart/2005/8/layout/vList3"/>
    <dgm:cxn modelId="{187D9126-08CE-462D-AB44-0B4F9B4937A3}" srcId="{85B9A213-C674-4B77-93DA-74FEC801AAC0}" destId="{37AA22F9-175E-4274-85EC-5571BB105E74}" srcOrd="2" destOrd="0" parTransId="{33107161-318F-4B31-8E4B-CDF072F676EE}" sibTransId="{FC4CFDE3-D45A-471E-8433-D883E2C8333C}"/>
    <dgm:cxn modelId="{C36BE70A-DA73-4764-80E4-A47BB1E23858}" srcId="{85B9A213-C674-4B77-93DA-74FEC801AAC0}" destId="{DB519764-F9B6-4067-B32E-01751F53A3B3}" srcOrd="4" destOrd="0" parTransId="{20571F89-89DD-4CEC-914C-E6E24FEECC7B}" sibTransId="{89AF128F-B392-4C42-992A-FA4CFB98F882}"/>
    <dgm:cxn modelId="{05A78C55-07FD-4AE3-BBC7-51100F137689}" type="presOf" srcId="{DB519764-F9B6-4067-B32E-01751F53A3B3}" destId="{263174DE-ECBB-44EC-99C9-6D3CB52CC366}" srcOrd="0" destOrd="0" presId="urn:microsoft.com/office/officeart/2005/8/layout/vList3"/>
    <dgm:cxn modelId="{1D99C9D8-C618-427F-AEAF-9A71B61D19F8}" type="presParOf" srcId="{1772F6CA-BF81-4AF9-AED7-825977FE15E2}" destId="{38C30686-9C62-438F-82B3-AFF27666EBEA}" srcOrd="0" destOrd="0" presId="urn:microsoft.com/office/officeart/2005/8/layout/vList3"/>
    <dgm:cxn modelId="{91FDE2AB-E57C-4BC0-9856-E234EE55A350}" type="presParOf" srcId="{38C30686-9C62-438F-82B3-AFF27666EBEA}" destId="{3B7DFFD8-389A-4AEC-A2EE-3EC5D613518B}" srcOrd="0" destOrd="0" presId="urn:microsoft.com/office/officeart/2005/8/layout/vList3"/>
    <dgm:cxn modelId="{91084D8C-9BEC-4CC4-AB56-B6DA0D4D4725}" type="presParOf" srcId="{38C30686-9C62-438F-82B3-AFF27666EBEA}" destId="{355A2AAA-AC5D-4971-9AD2-0C11BFFB66AD}" srcOrd="1" destOrd="0" presId="urn:microsoft.com/office/officeart/2005/8/layout/vList3"/>
    <dgm:cxn modelId="{4990F9CC-BB92-4719-B969-32659CEE255A}" type="presParOf" srcId="{1772F6CA-BF81-4AF9-AED7-825977FE15E2}" destId="{7F3BDC5D-3918-4224-8B55-3152CA8C6C31}" srcOrd="1" destOrd="0" presId="urn:microsoft.com/office/officeart/2005/8/layout/vList3"/>
    <dgm:cxn modelId="{61F87C87-8177-4431-9C2D-ABA55ABA8E23}" type="presParOf" srcId="{1772F6CA-BF81-4AF9-AED7-825977FE15E2}" destId="{500ACCC7-20E6-43A5-8CA4-0ACE7D9902E4}" srcOrd="2" destOrd="0" presId="urn:microsoft.com/office/officeart/2005/8/layout/vList3"/>
    <dgm:cxn modelId="{8325A0F7-ACCB-43FF-97C6-C16D71BEE1D5}" type="presParOf" srcId="{500ACCC7-20E6-43A5-8CA4-0ACE7D9902E4}" destId="{AA8A9798-87E7-44B5-9F69-C3F63DD3F189}" srcOrd="0" destOrd="0" presId="urn:microsoft.com/office/officeart/2005/8/layout/vList3"/>
    <dgm:cxn modelId="{7817DF09-2704-40C2-B911-6131230B37A5}" type="presParOf" srcId="{500ACCC7-20E6-43A5-8CA4-0ACE7D9902E4}" destId="{24834568-F09D-4091-B890-0CB2E798FB48}" srcOrd="1" destOrd="0" presId="urn:microsoft.com/office/officeart/2005/8/layout/vList3"/>
    <dgm:cxn modelId="{D02F199D-E5DB-4A9D-9946-3F8703112F9E}" type="presParOf" srcId="{1772F6CA-BF81-4AF9-AED7-825977FE15E2}" destId="{923DEAFA-21C6-453C-935F-9447677D8388}" srcOrd="3" destOrd="0" presId="urn:microsoft.com/office/officeart/2005/8/layout/vList3"/>
    <dgm:cxn modelId="{47E67909-88D3-4772-951C-FF9177FCA866}" type="presParOf" srcId="{1772F6CA-BF81-4AF9-AED7-825977FE15E2}" destId="{28AE860B-B811-4343-9A04-BFA63FDACF14}" srcOrd="4" destOrd="0" presId="urn:microsoft.com/office/officeart/2005/8/layout/vList3"/>
    <dgm:cxn modelId="{04856667-AB83-477A-BC24-17F262144E21}" type="presParOf" srcId="{28AE860B-B811-4343-9A04-BFA63FDACF14}" destId="{6EF04235-1CF8-4471-AA23-6FFE8020628E}" srcOrd="0" destOrd="0" presId="urn:microsoft.com/office/officeart/2005/8/layout/vList3"/>
    <dgm:cxn modelId="{DBBCCAA7-E406-4E9F-9297-BAC56B5B11D8}" type="presParOf" srcId="{28AE860B-B811-4343-9A04-BFA63FDACF14}" destId="{8B975613-3F1F-47CF-A8B2-BF8F7243F4E0}" srcOrd="1" destOrd="0" presId="urn:microsoft.com/office/officeart/2005/8/layout/vList3"/>
    <dgm:cxn modelId="{5BFE3B26-09B2-4F7D-8800-DC7D9E4B725C}" type="presParOf" srcId="{1772F6CA-BF81-4AF9-AED7-825977FE15E2}" destId="{C52EC6F6-0E16-4ECD-96CA-90558C60B7A3}" srcOrd="5" destOrd="0" presId="urn:microsoft.com/office/officeart/2005/8/layout/vList3"/>
    <dgm:cxn modelId="{C409892E-5DAC-4589-9A4E-5F519483F598}" type="presParOf" srcId="{1772F6CA-BF81-4AF9-AED7-825977FE15E2}" destId="{8BDA73BB-8596-495F-A3B3-4DFB8F789A54}" srcOrd="6" destOrd="0" presId="urn:microsoft.com/office/officeart/2005/8/layout/vList3"/>
    <dgm:cxn modelId="{61153589-98BD-4C28-ADB9-B5F2F9E2197B}" type="presParOf" srcId="{8BDA73BB-8596-495F-A3B3-4DFB8F789A54}" destId="{2D0537EF-D936-4529-B08C-8BA5FE03A954}" srcOrd="0" destOrd="0" presId="urn:microsoft.com/office/officeart/2005/8/layout/vList3"/>
    <dgm:cxn modelId="{68A5E09B-8A2D-4B2B-BC02-A1C3EFC1F502}" type="presParOf" srcId="{8BDA73BB-8596-495F-A3B3-4DFB8F789A54}" destId="{B57BAF1C-1377-4A71-89BF-1B2A1D5B3AD0}" srcOrd="1" destOrd="0" presId="urn:microsoft.com/office/officeart/2005/8/layout/vList3"/>
    <dgm:cxn modelId="{21876702-6B6D-40AC-AFC9-5628A0F65AB5}" type="presParOf" srcId="{1772F6CA-BF81-4AF9-AED7-825977FE15E2}" destId="{0C05AE67-43C7-4956-9E6E-F6B6036F67CD}" srcOrd="7" destOrd="0" presId="urn:microsoft.com/office/officeart/2005/8/layout/vList3"/>
    <dgm:cxn modelId="{CAA042EC-7BCB-4A1E-BDB6-12B6528AE8A5}" type="presParOf" srcId="{1772F6CA-BF81-4AF9-AED7-825977FE15E2}" destId="{0B37B93E-45D4-45F3-8395-AEBF7840A8B0}" srcOrd="8" destOrd="0" presId="urn:microsoft.com/office/officeart/2005/8/layout/vList3"/>
    <dgm:cxn modelId="{B375F2A9-9405-4E38-A6B6-FD5F022F0C16}" type="presParOf" srcId="{0B37B93E-45D4-45F3-8395-AEBF7840A8B0}" destId="{E895A9C5-102C-47B8-A67D-3DFA75B0BBDC}" srcOrd="0" destOrd="0" presId="urn:microsoft.com/office/officeart/2005/8/layout/vList3"/>
    <dgm:cxn modelId="{B427F3DD-419D-4BC6-918E-7505D7D972C6}" type="presParOf" srcId="{0B37B93E-45D4-45F3-8395-AEBF7840A8B0}" destId="{263174DE-ECBB-44EC-99C9-6D3CB52CC366}" srcOrd="1" destOrd="0" presId="urn:microsoft.com/office/officeart/2005/8/layout/vList3"/>
    <dgm:cxn modelId="{2B0C7302-CDFA-4CEE-AE42-7A9690472109}" type="presParOf" srcId="{1772F6CA-BF81-4AF9-AED7-825977FE15E2}" destId="{1022A14F-5BAF-4693-9E40-0658F7D05000}" srcOrd="9" destOrd="0" presId="urn:microsoft.com/office/officeart/2005/8/layout/vList3"/>
    <dgm:cxn modelId="{2F38DB97-3E3B-4615-B519-AF2305982C53}" type="presParOf" srcId="{1772F6CA-BF81-4AF9-AED7-825977FE15E2}" destId="{EBC82E41-AF36-4550-9817-DB86D177AE4A}" srcOrd="10" destOrd="0" presId="urn:microsoft.com/office/officeart/2005/8/layout/vList3"/>
    <dgm:cxn modelId="{976DCA9A-70BA-4F4E-8B0F-795AF5472BE9}" type="presParOf" srcId="{EBC82E41-AF36-4550-9817-DB86D177AE4A}" destId="{299F9A6F-605F-4494-B5A0-80EE8B611FF8}" srcOrd="0" destOrd="0" presId="urn:microsoft.com/office/officeart/2005/8/layout/vList3"/>
    <dgm:cxn modelId="{93B0B0AB-16D9-4201-81A1-E2DC7418A1BF}" type="presParOf" srcId="{EBC82E41-AF36-4550-9817-DB86D177AE4A}" destId="{5476CC9E-A171-4A6F-B062-482C09E0EF6C}" srcOrd="1" destOrd="0" presId="urn:microsoft.com/office/officeart/2005/8/layout/vList3"/>
    <dgm:cxn modelId="{ACA03862-00D7-446F-A7C9-09A41B30804C}" type="presParOf" srcId="{1772F6CA-BF81-4AF9-AED7-825977FE15E2}" destId="{516DBEA7-D68E-49D5-96EF-A739CF08D510}" srcOrd="11" destOrd="0" presId="urn:microsoft.com/office/officeart/2005/8/layout/vList3"/>
    <dgm:cxn modelId="{D67442C5-90DC-4E77-935C-3592F179A297}" type="presParOf" srcId="{1772F6CA-BF81-4AF9-AED7-825977FE15E2}" destId="{E88BC2B1-9616-4B33-8B5D-EC542C635BFB}" srcOrd="12" destOrd="0" presId="urn:microsoft.com/office/officeart/2005/8/layout/vList3"/>
    <dgm:cxn modelId="{8C30C447-5825-49FD-866F-DAFCE300803A}" type="presParOf" srcId="{E88BC2B1-9616-4B33-8B5D-EC542C635BFB}" destId="{A755C0C8-2146-429A-8DA3-F9C0F27DF5B5}" srcOrd="0" destOrd="0" presId="urn:microsoft.com/office/officeart/2005/8/layout/vList3"/>
    <dgm:cxn modelId="{F739A8EB-45AB-48AA-AD8A-9C03D9DD6DA3}" type="presParOf" srcId="{E88BC2B1-9616-4B33-8B5D-EC542C635BFB}" destId="{46D2E143-2F56-4CEA-BC34-F9F367432AC4}" srcOrd="1" destOrd="0" presId="urn:microsoft.com/office/officeart/2005/8/layout/vList3"/>
    <dgm:cxn modelId="{7DE4A4D2-7A30-4201-BF68-55AE94840A07}" type="presParOf" srcId="{1772F6CA-BF81-4AF9-AED7-825977FE15E2}" destId="{FA745AAE-CCAA-40EF-971C-C4A614D9C739}" srcOrd="13" destOrd="0" presId="urn:microsoft.com/office/officeart/2005/8/layout/vList3"/>
    <dgm:cxn modelId="{2C3CB98E-AD6E-4EA2-BE4C-4F8050F2CCDF}" type="presParOf" srcId="{1772F6CA-BF81-4AF9-AED7-825977FE15E2}" destId="{BE981C51-309D-4258-81EA-CD7662E0F29B}" srcOrd="14" destOrd="0" presId="urn:microsoft.com/office/officeart/2005/8/layout/vList3"/>
    <dgm:cxn modelId="{EA9E790F-2DD0-4872-B888-65A8C03127DC}" type="presParOf" srcId="{BE981C51-309D-4258-81EA-CD7662E0F29B}" destId="{268ADAEF-A08F-4A08-93D8-8E95A3972A44}" srcOrd="0" destOrd="0" presId="urn:microsoft.com/office/officeart/2005/8/layout/vList3"/>
    <dgm:cxn modelId="{E260BA0C-F351-4DF0-A5B8-B73B1D41F636}" type="presParOf" srcId="{BE981C51-309D-4258-81EA-CD7662E0F29B}" destId="{75AF6319-5AC1-4175-8218-5932FA042B47}" srcOrd="1" destOrd="0" presId="urn:microsoft.com/office/officeart/2005/8/layout/vList3"/>
    <dgm:cxn modelId="{6BC4040F-3EAA-495C-9389-D7AC1E94EBC3}" type="presParOf" srcId="{1772F6CA-BF81-4AF9-AED7-825977FE15E2}" destId="{07BD54F7-695C-4819-B4CF-20718C461269}" srcOrd="15" destOrd="0" presId="urn:microsoft.com/office/officeart/2005/8/layout/vList3"/>
    <dgm:cxn modelId="{B78BA02A-F897-40C4-8E4E-1B2FB4BA9E2A}" type="presParOf" srcId="{1772F6CA-BF81-4AF9-AED7-825977FE15E2}" destId="{C3DDF508-BC0E-4A23-ABA9-B368FC25290A}" srcOrd="16" destOrd="0" presId="urn:microsoft.com/office/officeart/2005/8/layout/vList3"/>
    <dgm:cxn modelId="{BE1C47BB-DE4E-478E-8DD1-688D8FAB005D}" type="presParOf" srcId="{C3DDF508-BC0E-4A23-ABA9-B368FC25290A}" destId="{2E01E34E-08A8-41EC-9415-52AB16861937}" srcOrd="0" destOrd="0" presId="urn:microsoft.com/office/officeart/2005/8/layout/vList3"/>
    <dgm:cxn modelId="{6163F347-26A9-4D65-A8CB-13B13BC6762D}" type="presParOf" srcId="{C3DDF508-BC0E-4A23-ABA9-B368FC25290A}" destId="{0FE008FD-90FC-47BC-9606-DCC1CE2BC9C2}" srcOrd="1" destOrd="0" presId="urn:microsoft.com/office/officeart/2005/8/layout/vList3"/>
    <dgm:cxn modelId="{0FBB390C-D222-49B2-9BC3-F1EF127696C9}" type="presParOf" srcId="{1772F6CA-BF81-4AF9-AED7-825977FE15E2}" destId="{9C4C12AA-C2C5-423B-A6D4-ED7F64DECD96}" srcOrd="17" destOrd="0" presId="urn:microsoft.com/office/officeart/2005/8/layout/vList3"/>
    <dgm:cxn modelId="{CCCCD7E3-69D4-4F46-B7D8-F06B1EAB30C0}" type="presParOf" srcId="{1772F6CA-BF81-4AF9-AED7-825977FE15E2}" destId="{04A31879-5D2A-463C-AB10-D39448302C57}" srcOrd="18" destOrd="0" presId="urn:microsoft.com/office/officeart/2005/8/layout/vList3"/>
    <dgm:cxn modelId="{97E91A0E-48A2-4288-89B6-B0DC2367A2CB}" type="presParOf" srcId="{04A31879-5D2A-463C-AB10-D39448302C57}" destId="{067D1009-2AC4-4071-8DA5-45D316B9A42F}" srcOrd="0" destOrd="0" presId="urn:microsoft.com/office/officeart/2005/8/layout/vList3"/>
    <dgm:cxn modelId="{38400801-7119-47BE-988E-0A619D1FBB90}" type="presParOf" srcId="{04A31879-5D2A-463C-AB10-D39448302C57}" destId="{0B085E65-F8A7-4DCB-8895-8541764AE6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15.09.2017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2244" y="2832025"/>
            <a:ext cx="6763348" cy="2219691"/>
          </a:xfrm>
        </p:spPr>
        <p:txBody>
          <a:bodyPr rtlCol="0" anchor="ctr">
            <a:normAutofit fontScale="90000"/>
          </a:bodyPr>
          <a:lstStyle/>
          <a:p>
            <a:r>
              <a:rPr lang="ru-RU" dirty="0"/>
              <a:t>ПОРТРЕТ ШКОЛЫ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директор </a:t>
            </a:r>
            <a:r>
              <a:rPr lang="ru-RU" dirty="0"/>
              <a:t>МБОУ СОШ №8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ГончаровА</a:t>
            </a:r>
            <a:r>
              <a:rPr lang="ru-RU" dirty="0" smtClean="0"/>
              <a:t> </a:t>
            </a:r>
            <a:r>
              <a:rPr lang="ru-RU" dirty="0" err="1" smtClean="0"/>
              <a:t>ЕкатеринА</a:t>
            </a:r>
            <a:r>
              <a:rPr lang="ru-RU" dirty="0" smtClean="0"/>
              <a:t> </a:t>
            </a:r>
            <a:r>
              <a:rPr lang="ru-RU" dirty="0" err="1" smtClean="0"/>
              <a:t>КонстантиновнА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r="15129"/>
          <a:stretch>
            <a:fillRect/>
          </a:stretch>
        </p:blipFill>
        <p:spPr>
          <a:xfrm>
            <a:off x="6745931" y="1345490"/>
            <a:ext cx="5446069" cy="43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smtClean="0"/>
              <a:t>Всероссийская олимпиада школьников – 2017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4201" y="2044980"/>
            <a:ext cx="5325532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102 учащихся - победители и призеры муниципального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-  победители и призеры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регионального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– участники заключительного этапа всероссийской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победителей и призеров  муниципального этапа олимпиад по математике, физике и химии были награждены грантом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СИБУРа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01" y="1412801"/>
            <a:ext cx="4091099" cy="272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4140200"/>
            <a:ext cx="4097867" cy="271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МБОУ СОШ</a:t>
            </a:r>
            <a:r>
              <a:rPr lang="en-US" b="1" dirty="0"/>
              <a:t> </a:t>
            </a:r>
            <a:r>
              <a:rPr lang="ru-RU" b="1" dirty="0"/>
              <a:t>№8 - ГРАНТОПОЛУЧАТЕЛЬ!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9367" y="1600466"/>
            <a:ext cx="6540500" cy="351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партнёрство школы, вуза и бизнеса в профессиональной ориентации молодежи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проект- победитель конкурса инновационных проектов на присуждение грантов  в системе образования ЯНАО 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000 000 рублей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Эколаб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проект-– победитель конкурса социальных проектов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Газпромнефть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-Ноябрьскнефтегаз» (120 000 рублей).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7" y="1457420"/>
            <a:ext cx="3860465" cy="2911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7" y="4653057"/>
            <a:ext cx="3860465" cy="16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2017-2018 учебный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5733" y="1311872"/>
            <a:ext cx="8246534" cy="552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совершенствования образовательной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деятельности: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максимально полное использование проектных, исследовательских образовательных технологий, системно-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деятельностного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подхода в обучении и воспитании.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ученического самоуправления, Российского движения школьников.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Организовать работу школьного пресс-центра, радио.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Обеспечить развитие спектра дополнительных образовательных услуг на бюджетной и внебюджетной основе.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Реализовать социальный проект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Эколаб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Реализовать проект «Сетевое партнёрство школы, вузов и бизнеса в профессиональной ориентации молодежи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обновления инфраструктуры: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спортивную, игровую зоны на территории ОУ для организации занятий физкультурой и спортом, проведения прогулок.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Произвести ремонтные работы в  спортивных залах, медицинском блоке, библиотеке.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67" y="1464733"/>
            <a:ext cx="3296619" cy="49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0556" y="2492392"/>
            <a:ext cx="7891055" cy="2219691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4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333" y="2474974"/>
            <a:ext cx="7891055" cy="2219691"/>
          </a:xfrm>
        </p:spPr>
        <p:txBody>
          <a:bodyPr>
            <a:normAutofit/>
          </a:bodyPr>
          <a:lstStyle/>
          <a:p>
            <a:r>
              <a:rPr lang="ru-RU" dirty="0" smtClean="0"/>
              <a:t>Сайт МБОУ СОШ №8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mousch8.narod.ru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96" y="1402081"/>
            <a:ext cx="5267301" cy="40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4000" dirty="0"/>
              <a:t>Школа в цифрах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1052 учащихся </a:t>
            </a:r>
          </a:p>
          <a:p>
            <a:r>
              <a:rPr lang="ru-RU" sz="3200" dirty="0" smtClean="0"/>
              <a:t>38 классов</a:t>
            </a:r>
          </a:p>
          <a:p>
            <a:r>
              <a:rPr lang="ru-RU" sz="3200" dirty="0" smtClean="0"/>
              <a:t>100 сотрудников</a:t>
            </a:r>
            <a:endParaRPr lang="ru-RU" sz="3200" dirty="0"/>
          </a:p>
          <a:p>
            <a:r>
              <a:rPr lang="ru-RU" sz="3200" dirty="0"/>
              <a:t>73 </a:t>
            </a:r>
            <a:r>
              <a:rPr lang="ru-RU" sz="3200" dirty="0" smtClean="0"/>
              <a:t>педагога</a:t>
            </a:r>
            <a:endParaRPr lang="ru-RU" sz="3200" dirty="0"/>
          </a:p>
          <a:p>
            <a:r>
              <a:rPr lang="ru-RU" sz="3200" dirty="0"/>
              <a:t>79% педагогов имеют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квалификационные </a:t>
            </a:r>
          </a:p>
          <a:p>
            <a:pPr marL="0" indent="0">
              <a:buNone/>
            </a:pPr>
            <a:r>
              <a:rPr lang="ru-RU" sz="3200" dirty="0" smtClean="0"/>
              <a:t>категории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98" y="1800577"/>
            <a:ext cx="6341535" cy="42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Школа в рейтинге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2819400" cy="2177986"/>
          </a:xfr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614722"/>
              </p:ext>
            </p:extLst>
          </p:nvPr>
        </p:nvGraphicFramePr>
        <p:xfrm>
          <a:off x="170111" y="1249362"/>
          <a:ext cx="6142122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Диаграмма" r:id="rId4" imgW="6476810" imgH="3647956" progId="MSGraph.Chart.8">
                  <p:embed/>
                </p:oleObj>
              </mc:Choice>
              <mc:Fallback>
                <p:oleObj name="Диаграмма" r:id="rId4" imgW="6476810" imgH="3647956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11" y="1249362"/>
                        <a:ext cx="6142122" cy="3576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565899"/>
              </p:ext>
            </p:extLst>
          </p:nvPr>
        </p:nvGraphicFramePr>
        <p:xfrm>
          <a:off x="6322821" y="3274048"/>
          <a:ext cx="5727023" cy="347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Диаграмма" r:id="rId6" imgW="6581823" imgH="3571696" progId="MSGraph.Chart.8">
                  <p:embed/>
                </p:oleObj>
              </mc:Choice>
              <mc:Fallback>
                <p:oleObj name="Диаграмма" r:id="rId6" imgW="6581823" imgH="3571696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821" y="3274048"/>
                        <a:ext cx="5727023" cy="3473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Современная образовательная среда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767" y="1718733"/>
            <a:ext cx="7175500" cy="48767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библиотечный фонд </a:t>
            </a:r>
            <a:r>
              <a:rPr lang="ru-RU" dirty="0" smtClean="0"/>
              <a:t>- 44795 </a:t>
            </a:r>
            <a:r>
              <a:rPr lang="ru-RU" dirty="0"/>
              <a:t>экз. </a:t>
            </a:r>
          </a:p>
          <a:p>
            <a:r>
              <a:rPr lang="ru-RU" dirty="0" smtClean="0"/>
              <a:t>установлены </a:t>
            </a:r>
            <a:r>
              <a:rPr lang="ru-RU" dirty="0"/>
              <a:t>интерактивные </a:t>
            </a:r>
            <a:r>
              <a:rPr lang="ru-RU" dirty="0" smtClean="0"/>
              <a:t>комплексы </a:t>
            </a:r>
            <a:r>
              <a:rPr lang="ru-RU" dirty="0"/>
              <a:t>в 5 учебных кабинетах;</a:t>
            </a:r>
          </a:p>
          <a:p>
            <a:r>
              <a:rPr lang="ru-RU" dirty="0" smtClean="0"/>
              <a:t>приобретен </a:t>
            </a:r>
            <a:r>
              <a:rPr lang="ru-RU" dirty="0"/>
              <a:t>комплект звуковоспроизводящей аппаратуры с ручными передатчиками </a:t>
            </a:r>
            <a:r>
              <a:rPr lang="ru-RU" dirty="0" err="1"/>
              <a:t>Pasgao</a:t>
            </a:r>
            <a:r>
              <a:rPr lang="ru-RU" dirty="0"/>
              <a:t> – 1 комплект;</a:t>
            </a:r>
          </a:p>
          <a:p>
            <a:r>
              <a:rPr lang="ru-RU" dirty="0" smtClean="0"/>
              <a:t>получены </a:t>
            </a:r>
            <a:r>
              <a:rPr lang="ru-RU" dirty="0"/>
              <a:t>компьютеры в количестве 12 шт., многофункциональные устройства -13 </a:t>
            </a:r>
            <a:r>
              <a:rPr lang="ru-RU" dirty="0" err="1" smtClean="0"/>
              <a:t>шт</a:t>
            </a:r>
            <a:r>
              <a:rPr lang="ru-RU" dirty="0" smtClean="0"/>
              <a:t>, 3-</a:t>
            </a:r>
            <a:r>
              <a:rPr lang="en-US" dirty="0"/>
              <a:t>D</a:t>
            </a:r>
            <a:r>
              <a:rPr lang="ru-RU" dirty="0"/>
              <a:t>-принтер, 3-</a:t>
            </a:r>
            <a:r>
              <a:rPr lang="en-US" dirty="0"/>
              <a:t>D</a:t>
            </a:r>
            <a:r>
              <a:rPr lang="ru-RU" dirty="0"/>
              <a:t> сканер;</a:t>
            </a:r>
          </a:p>
          <a:p>
            <a:r>
              <a:rPr lang="ru-RU" dirty="0" smtClean="0"/>
              <a:t>приобретено </a:t>
            </a:r>
            <a:r>
              <a:rPr lang="ru-RU" dirty="0"/>
              <a:t>компьютерное оборудование для учащихся 5-9-х классов (1 мобильный класс с нетбуками, 30 шт</a:t>
            </a:r>
            <a:r>
              <a:rPr lang="ru-RU" dirty="0" smtClean="0"/>
              <a:t>.)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приобретены </a:t>
            </a:r>
            <a:r>
              <a:rPr lang="ru-RU" dirty="0"/>
              <a:t>роботы-тренажеры «Гоша-6», «</a:t>
            </a:r>
            <a:r>
              <a:rPr lang="ru-RU" dirty="0" err="1"/>
              <a:t>Глаша</a:t>
            </a:r>
            <a:r>
              <a:rPr lang="ru-RU" dirty="0"/>
              <a:t>», «Гаврюша»;</a:t>
            </a:r>
          </a:p>
          <a:p>
            <a:r>
              <a:rPr lang="ru-RU" dirty="0" smtClean="0"/>
              <a:t>за </a:t>
            </a:r>
            <a:r>
              <a:rPr lang="ru-RU" dirty="0"/>
              <a:t>2016 год за счет средств местного бюджета и субвенции было приобретены основные </a:t>
            </a:r>
            <a:r>
              <a:rPr lang="ru-RU" dirty="0" smtClean="0"/>
              <a:t>средства </a:t>
            </a:r>
            <a:r>
              <a:rPr lang="ru-RU" dirty="0"/>
              <a:t>на сумму 5 192 193,00 руб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376362"/>
            <a:ext cx="4296364" cy="2416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4002223"/>
            <a:ext cx="4283666" cy="28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Благодарим за участие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развитии инфраструктуры учреждения!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11766" y="1955800"/>
            <a:ext cx="4627034" cy="4572000"/>
          </a:xfrm>
        </p:spPr>
        <p:txBody>
          <a:bodyPr rtlCol="0"/>
          <a:lstStyle/>
          <a:p>
            <a:r>
              <a:rPr lang="ru-RU" dirty="0"/>
              <a:t>Администрация города </a:t>
            </a:r>
            <a:r>
              <a:rPr lang="ru-RU" dirty="0" smtClean="0"/>
              <a:t>Ноябрьска</a:t>
            </a:r>
            <a:endParaRPr lang="ru-RU" dirty="0"/>
          </a:p>
          <a:p>
            <a:r>
              <a:rPr lang="ru-RU" dirty="0"/>
              <a:t>АО «</a:t>
            </a:r>
            <a:r>
              <a:rPr lang="ru-RU" dirty="0" err="1"/>
              <a:t>Газпромнефть</a:t>
            </a:r>
            <a:r>
              <a:rPr lang="ru-RU" dirty="0"/>
              <a:t>-ННГ</a:t>
            </a:r>
            <a:r>
              <a:rPr lang="ru-RU" dirty="0" smtClean="0"/>
              <a:t>», </a:t>
            </a:r>
          </a:p>
          <a:p>
            <a:r>
              <a:rPr lang="ru-RU" dirty="0"/>
              <a:t>	</a:t>
            </a:r>
            <a:r>
              <a:rPr lang="ru-RU" dirty="0" smtClean="0"/>
              <a:t>генеральный </a:t>
            </a:r>
            <a:r>
              <a:rPr lang="ru-RU" dirty="0"/>
              <a:t>директор Крюков </a:t>
            </a:r>
            <a:r>
              <a:rPr lang="ru-RU" dirty="0" smtClean="0"/>
              <a:t>	Павел Иванович</a:t>
            </a:r>
            <a:endParaRPr lang="ru-RU" dirty="0"/>
          </a:p>
          <a:p>
            <a:r>
              <a:rPr lang="ru-RU" dirty="0"/>
              <a:t>ООО Строительная компания «Доминант»,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директор </a:t>
            </a:r>
            <a:r>
              <a:rPr lang="ru-RU" dirty="0" err="1"/>
              <a:t>Каюмов</a:t>
            </a:r>
            <a:r>
              <a:rPr lang="ru-RU" dirty="0"/>
              <a:t> Рустам </a:t>
            </a:r>
            <a:r>
              <a:rPr lang="ru-RU" dirty="0" smtClean="0"/>
              <a:t>	</a:t>
            </a:r>
            <a:r>
              <a:rPr lang="ru-RU" dirty="0" err="1" smtClean="0"/>
              <a:t>Акрямович</a:t>
            </a:r>
            <a:endParaRPr lang="ru-RU" dirty="0"/>
          </a:p>
          <a:p>
            <a:r>
              <a:rPr lang="ru-RU" dirty="0"/>
              <a:t>ООО «Гео Тайм»,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генеральный </a:t>
            </a:r>
            <a:r>
              <a:rPr lang="ru-RU" dirty="0"/>
              <a:t>директор Носов </a:t>
            </a:r>
            <a:r>
              <a:rPr lang="ru-RU" dirty="0" smtClean="0"/>
              <a:t>	Илья Викторович</a:t>
            </a:r>
            <a:endParaRPr lang="ru-RU" dirty="0"/>
          </a:p>
          <a:p>
            <a:r>
              <a:rPr lang="ru-RU" dirty="0"/>
              <a:t>ООО «Ямал сеть сервис»,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генеральный </a:t>
            </a:r>
            <a:r>
              <a:rPr lang="ru-RU" dirty="0"/>
              <a:t>директор Смолин </a:t>
            </a:r>
            <a:r>
              <a:rPr lang="ru-RU" dirty="0" smtClean="0"/>
              <a:t>	Игорь </a:t>
            </a:r>
            <a:r>
              <a:rPr lang="ru-RU" dirty="0" err="1" smtClean="0"/>
              <a:t>Гитисович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1857"/>
          <a:stretch>
            <a:fillRect/>
          </a:stretch>
        </p:blipFill>
        <p:spPr>
          <a:xfrm>
            <a:off x="6807200" y="1761066"/>
            <a:ext cx="4557713" cy="4572000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13282437"/>
              </p:ext>
            </p:extLst>
          </p:nvPr>
        </p:nvGraphicFramePr>
        <p:xfrm>
          <a:off x="-644936" y="2926332"/>
          <a:ext cx="6898650" cy="348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/>
          <a:lstStyle/>
          <a:p>
            <a:r>
              <a:rPr lang="ru-RU" dirty="0"/>
              <a:t>Воспитательный потенциал школы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133" y="1524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20849" y="154333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26994" y="1433893"/>
            <a:ext cx="289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Социально-досуговая деятельность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94" y="4524208"/>
            <a:ext cx="2899805" cy="193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94" y="2349863"/>
            <a:ext cx="3090305" cy="206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71" y="4411752"/>
            <a:ext cx="2800723" cy="186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64" y="2361356"/>
            <a:ext cx="2693666" cy="179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8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Спортивно-оздоровительная деятельность в школе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9400" y="1930648"/>
            <a:ext cx="5291667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Обладатель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переходящего кубка «Победы»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Смотр-конкур на лучшую организацию обучения ОБЖ – 1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Соревнования по стрельбе из пневматического оружия – 1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Военно-спортивные соревнования «А ну-ка, парни!» - 1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Конкурс-соревнование «Безопасное колесо» - 2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Спартакиада допризывной молодежи – 2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404" y="5955010"/>
            <a:ext cx="10744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МБОУ СОШ№ 8 входит в ТОП-100 лучших 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организаций России оборонно-спортивного профиля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33" y="1568775"/>
            <a:ext cx="5985933" cy="39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выпускники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498598"/>
            <a:ext cx="5685705" cy="4385734"/>
          </a:xfrm>
        </p:spPr>
        <p:txBody>
          <a:bodyPr>
            <a:normAutofit/>
          </a:bodyPr>
          <a:lstStyle/>
          <a:p>
            <a:r>
              <a:rPr lang="ru-RU" b="0" dirty="0"/>
              <a:t>100% выпускников 9,11 классов сдали успешно </a:t>
            </a:r>
            <a:r>
              <a:rPr lang="ru-RU" b="0" dirty="0" smtClean="0"/>
              <a:t>экзамены</a:t>
            </a:r>
          </a:p>
          <a:p>
            <a:endParaRPr lang="ru-RU" b="0" dirty="0"/>
          </a:p>
          <a:p>
            <a:r>
              <a:rPr lang="ru-RU" b="0" dirty="0"/>
              <a:t>11 выпускников 9,11 классов получили аттестат особого </a:t>
            </a:r>
            <a:r>
              <a:rPr lang="ru-RU" b="0" dirty="0" smtClean="0"/>
              <a:t>образца</a:t>
            </a:r>
          </a:p>
          <a:p>
            <a:endParaRPr lang="ru-RU" b="0" dirty="0"/>
          </a:p>
          <a:p>
            <a:r>
              <a:rPr lang="ru-RU" b="0" dirty="0"/>
              <a:t>98% - поступили в </a:t>
            </a:r>
            <a:r>
              <a:rPr lang="ru-RU" b="0" dirty="0" smtClean="0"/>
              <a:t>вузы</a:t>
            </a:r>
          </a:p>
          <a:p>
            <a:endParaRPr lang="ru-RU" b="0" dirty="0"/>
          </a:p>
          <a:p>
            <a:r>
              <a:rPr lang="ru-RU" b="0" dirty="0"/>
              <a:t>86% – по избранному </a:t>
            </a:r>
            <a:r>
              <a:rPr lang="ru-RU" b="0" dirty="0" smtClean="0"/>
              <a:t>профилю</a:t>
            </a:r>
          </a:p>
          <a:p>
            <a:endParaRPr lang="ru-RU" b="0" dirty="0"/>
          </a:p>
          <a:p>
            <a:r>
              <a:rPr lang="ru-RU" b="0" dirty="0"/>
              <a:t>28 выпускников – на бюджетные </a:t>
            </a:r>
            <a:r>
              <a:rPr lang="ru-RU" b="0" dirty="0" smtClean="0"/>
              <a:t>места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25" y="2142066"/>
            <a:ext cx="5782208" cy="35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purl.org/dc/terms/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419</Words>
  <Application>Microsoft Office PowerPoint</Application>
  <PresentationFormat>Широкоэкранный</PresentationFormat>
  <Paragraphs>91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Euphemia</vt:lpstr>
      <vt:lpstr>Plantagenet Cherokee</vt:lpstr>
      <vt:lpstr>Times New Roman</vt:lpstr>
      <vt:lpstr>Wingdings</vt:lpstr>
      <vt:lpstr>Научная литература 16 х 9</vt:lpstr>
      <vt:lpstr>Диаграмма</vt:lpstr>
      <vt:lpstr>ПОРТРЕТ ШКОЛЫ   директор МБОУ СОШ №8   ГончаровА ЕкатеринА КонстантиновнА</vt:lpstr>
      <vt:lpstr>Сайт МБОУ СОШ №8  mousch8.narod.ru </vt:lpstr>
      <vt:lpstr>Школа в цифрах</vt:lpstr>
      <vt:lpstr>Школа в рейтинге</vt:lpstr>
      <vt:lpstr>Современная образовательная среда</vt:lpstr>
      <vt:lpstr>Благодарим за участие  в развитии инфраструктуры учреждения!</vt:lpstr>
      <vt:lpstr>Воспитательный потенциал школы</vt:lpstr>
      <vt:lpstr>Спортивно-оздоровительная деятельность в школе</vt:lpstr>
      <vt:lpstr>Наши выпускники</vt:lpstr>
      <vt:lpstr>Всероссийская олимпиада школьников – 2017</vt:lpstr>
      <vt:lpstr>МБОУ СОШ №8 - ГРАНТОПОЛУЧАТЕЛЬ!</vt:lpstr>
      <vt:lpstr>Задачи на 2017-2018 учебный год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2017-09-13T09:53:45Z</dcterms:created>
  <dcterms:modified xsi:type="dcterms:W3CDTF">2017-09-15T08:45:52Z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